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62" r:id="rId7"/>
    <p:sldId id="263" r:id="rId8"/>
    <p:sldId id="261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BD828EA4-CC25-844C-EE3C-822ECD138C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7789AD73-123E-D514-7B05-ABE2590DCF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9E57959A-40F7-F5CA-9ECC-5B8363C22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4ED40-1C1A-4741-ADA8-DE3F6E4F90DA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DF26B04D-3FEE-7B1C-06C2-98EFB4C01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AFC77B4E-867B-793D-800C-FE5445555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5C075-33F5-4078-9326-01685A8B4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226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9287D595-8DF4-5F1A-604F-048E4C05E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vertical 2">
            <a:extLst>
              <a:ext uri="{FF2B5EF4-FFF2-40B4-BE49-F238E27FC236}">
                <a16:creationId xmlns:a16="http://schemas.microsoft.com/office/drawing/2014/main" id="{D45CAB1F-BFC1-096E-D4AA-5432688C0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97A1EA85-9BEC-C958-6628-968864554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4ED40-1C1A-4741-ADA8-DE3F6E4F90DA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F128DD50-7920-FC0D-9EB1-DBD01A83B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CA362B77-BBE1-5918-3F61-C6563B78F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5C075-33F5-4078-9326-01685A8B4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092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vertical 1">
            <a:extLst>
              <a:ext uri="{FF2B5EF4-FFF2-40B4-BE49-F238E27FC236}">
                <a16:creationId xmlns:a16="http://schemas.microsoft.com/office/drawing/2014/main" id="{A51F348E-26F6-48D2-388F-B53CA96C72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vertical 2">
            <a:extLst>
              <a:ext uri="{FF2B5EF4-FFF2-40B4-BE49-F238E27FC236}">
                <a16:creationId xmlns:a16="http://schemas.microsoft.com/office/drawing/2014/main" id="{7C69FA28-00F4-251A-DE9D-1682374688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E22A5498-9075-8D4A-6672-1C9DC7C3C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4ED40-1C1A-4741-ADA8-DE3F6E4F90DA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DC4E4C6B-8F67-8BC2-4387-6819ACDC6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C9280587-02B6-4EFB-C4C9-18D81B4B4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5C075-33F5-4078-9326-01685A8B4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854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64FFDB53-9F04-AA4B-6DA0-8CA659FAE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E52A8DC6-C6F7-6C89-C8A5-F592686D63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6CFD06E5-2A2A-6390-7911-0C638336A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4ED40-1C1A-4741-ADA8-DE3F6E4F90DA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D48872D9-CDD3-5A55-E21C-871EBAF79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AFDC8471-A8E6-FA0F-6947-B42B344C7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5C075-33F5-4078-9326-01685A8B4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004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C7CD923-80C3-DAE1-75CE-EBCBEB131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5D30D2BC-1A94-2702-C912-E63F3EF848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7489678B-7DC0-A1DB-C2EB-FB199D1B9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4ED40-1C1A-4741-ADA8-DE3F6E4F90DA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9D415F11-7A63-C593-145D-0ED3CE7BA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463C912D-DE35-E936-5470-45C54797E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5C075-33F5-4078-9326-01685A8B4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214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81349AF-806D-328B-C1CC-FD9B88B2E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282861DA-3663-B0D3-B8DA-9B1E30A1CC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29D33DF7-A1F9-B2B9-0418-AA81C8E4B6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0A635386-F80F-1B89-EBC0-24F11448A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4ED40-1C1A-4741-ADA8-DE3F6E4F90DA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35548586-9DD0-12F9-D6E0-43C981FE2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4846A22F-1363-E8E0-4B43-42B63BAA3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5C075-33F5-4078-9326-01685A8B4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741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655DBC67-655F-DF04-DE34-C7C1DF327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790DCE65-E309-F04F-DD00-110BDE9FAC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35009677-12BE-CC01-92A6-8F7DC1ED72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5" name="Substituent text 4">
            <a:extLst>
              <a:ext uri="{FF2B5EF4-FFF2-40B4-BE49-F238E27FC236}">
                <a16:creationId xmlns:a16="http://schemas.microsoft.com/office/drawing/2014/main" id="{003BC067-B02D-7E24-BBBD-F2A3D6B8A0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Substituent conținut 5">
            <a:extLst>
              <a:ext uri="{FF2B5EF4-FFF2-40B4-BE49-F238E27FC236}">
                <a16:creationId xmlns:a16="http://schemas.microsoft.com/office/drawing/2014/main" id="{A905CE63-1D7A-4005-BFB7-6358A43FFC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7" name="Substituent dată 6">
            <a:extLst>
              <a:ext uri="{FF2B5EF4-FFF2-40B4-BE49-F238E27FC236}">
                <a16:creationId xmlns:a16="http://schemas.microsoft.com/office/drawing/2014/main" id="{AEC86C8F-E973-649A-5222-91B8251F7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4ED40-1C1A-4741-ADA8-DE3F6E4F90DA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8" name="Substituent subsol 7">
            <a:extLst>
              <a:ext uri="{FF2B5EF4-FFF2-40B4-BE49-F238E27FC236}">
                <a16:creationId xmlns:a16="http://schemas.microsoft.com/office/drawing/2014/main" id="{E24FE4CA-DD78-2866-B196-D35902673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stituent număr diapozitiv 8">
            <a:extLst>
              <a:ext uri="{FF2B5EF4-FFF2-40B4-BE49-F238E27FC236}">
                <a16:creationId xmlns:a16="http://schemas.microsoft.com/office/drawing/2014/main" id="{AC4FEABE-9AF2-32DA-FAA8-67AC1085C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5C075-33F5-4078-9326-01685A8B4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974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6B9E68DE-2346-A807-DA50-646560904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dată 2">
            <a:extLst>
              <a:ext uri="{FF2B5EF4-FFF2-40B4-BE49-F238E27FC236}">
                <a16:creationId xmlns:a16="http://schemas.microsoft.com/office/drawing/2014/main" id="{58CC10A5-BAF8-3352-6A14-4B72E0299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4ED40-1C1A-4741-ADA8-DE3F6E4F90DA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4" name="Substituent subsol 3">
            <a:extLst>
              <a:ext uri="{FF2B5EF4-FFF2-40B4-BE49-F238E27FC236}">
                <a16:creationId xmlns:a16="http://schemas.microsoft.com/office/drawing/2014/main" id="{2510D96E-A693-805A-D7FF-E7B496597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stituent număr diapozitiv 4">
            <a:extLst>
              <a:ext uri="{FF2B5EF4-FFF2-40B4-BE49-F238E27FC236}">
                <a16:creationId xmlns:a16="http://schemas.microsoft.com/office/drawing/2014/main" id="{07272210-CAE5-4681-6A0A-6EA836CB6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5C075-33F5-4078-9326-01685A8B4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965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192CE83C-8C5D-E02C-D553-58460AAF9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4ED40-1C1A-4741-ADA8-DE3F6E4F90DA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3" name="Substituent subsol 2">
            <a:extLst>
              <a:ext uri="{FF2B5EF4-FFF2-40B4-BE49-F238E27FC236}">
                <a16:creationId xmlns:a16="http://schemas.microsoft.com/office/drawing/2014/main" id="{4B2D9B50-12E1-0846-11DF-47FDCBDAD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stituent număr diapozitiv 3">
            <a:extLst>
              <a:ext uri="{FF2B5EF4-FFF2-40B4-BE49-F238E27FC236}">
                <a16:creationId xmlns:a16="http://schemas.microsoft.com/office/drawing/2014/main" id="{EA37FA1D-2CAA-C929-B217-087EAE89D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5C075-33F5-4078-9326-01685A8B4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855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9553B7D8-4807-3BEE-3288-0A944B987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641D837F-1C4B-B035-4268-4CB5F5655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text 3">
            <a:extLst>
              <a:ext uri="{FF2B5EF4-FFF2-40B4-BE49-F238E27FC236}">
                <a16:creationId xmlns:a16="http://schemas.microsoft.com/office/drawing/2014/main" id="{AB1E970F-41C0-6AE2-1FBC-22AD0A28E2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0AB47B30-B4FE-AB74-4092-6F2351082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4ED40-1C1A-4741-ADA8-DE3F6E4F90DA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4F81A084-9809-CF05-75E6-7DFC21B07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19809B34-B7BB-7C6E-7531-89A67E36A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5C075-33F5-4078-9326-01685A8B4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386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508957DC-38C0-348B-7754-0C88308B2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imagine 2">
            <a:extLst>
              <a:ext uri="{FF2B5EF4-FFF2-40B4-BE49-F238E27FC236}">
                <a16:creationId xmlns:a16="http://schemas.microsoft.com/office/drawing/2014/main" id="{EAE07E74-5250-696B-659E-985EE4E8FC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ubstituent text 3">
            <a:extLst>
              <a:ext uri="{FF2B5EF4-FFF2-40B4-BE49-F238E27FC236}">
                <a16:creationId xmlns:a16="http://schemas.microsoft.com/office/drawing/2014/main" id="{E2315317-53FF-42F4-D222-1A526C246D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31DE4F91-8108-9A36-3801-6347CEB81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4ED40-1C1A-4741-ADA8-DE3F6E4F90DA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B463E570-03DB-C518-2BF0-13DE417AF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6900446F-C8E4-3B59-E569-491896115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5C075-33F5-4078-9326-01685A8B4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654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titlu 1">
            <a:extLst>
              <a:ext uri="{FF2B5EF4-FFF2-40B4-BE49-F238E27FC236}">
                <a16:creationId xmlns:a16="http://schemas.microsoft.com/office/drawing/2014/main" id="{17B59A85-6870-6398-2D2B-BDB34D156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E4CC4DC6-76A6-F91C-F0AA-4B176FF33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DCCA8DFF-1DA4-2C65-374E-C668FC8DC2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EB4ED40-1C1A-4741-ADA8-DE3F6E4F90DA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A0104AFF-C05E-D642-2ED6-76BA8EA0F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FADD4A4E-5424-9A7C-CDCF-71BDFD3B57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B45C075-33F5-4078-9326-01685A8B4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321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3C4F25FD-E4FD-4005-0A45-1771154520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76324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Detectie</a:t>
            </a:r>
            <a:r>
              <a:rPr lang="en-US" dirty="0"/>
              <a:t> de </a:t>
            </a:r>
            <a:r>
              <a:rPr lang="en-US" dirty="0" err="1"/>
              <a:t>obiecte</a:t>
            </a:r>
            <a:r>
              <a:rPr lang="en-US" dirty="0"/>
              <a:t> in </a:t>
            </a:r>
            <a:r>
              <a:rPr lang="en-US" dirty="0" err="1"/>
              <a:t>fluxuri</a:t>
            </a:r>
            <a:r>
              <a:rPr lang="en-US" dirty="0"/>
              <a:t> video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6832E711-7C91-705A-1323-52CB349929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/>
          <a:lstStyle/>
          <a:p>
            <a:r>
              <a:rPr lang="en-US" dirty="0"/>
              <a:t>Student: Mihai Violeta</a:t>
            </a:r>
          </a:p>
          <a:p>
            <a:r>
              <a:rPr lang="en-US" dirty="0" err="1"/>
              <a:t>Grupa</a:t>
            </a:r>
            <a:r>
              <a:rPr lang="en-US" dirty="0"/>
              <a:t>: 333AA</a:t>
            </a:r>
          </a:p>
        </p:txBody>
      </p:sp>
    </p:spTree>
    <p:extLst>
      <p:ext uri="{BB962C8B-B14F-4D97-AF65-F5344CB8AC3E}">
        <p14:creationId xmlns:p14="http://schemas.microsoft.com/office/powerpoint/2010/main" val="2981707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B20B9502-FFEB-C985-4DBF-966C1D295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26544"/>
            <a:ext cx="10515600" cy="1325563"/>
          </a:xfrm>
        </p:spPr>
        <p:txBody>
          <a:bodyPr/>
          <a:lstStyle/>
          <a:p>
            <a:pPr algn="ctr"/>
            <a:r>
              <a:rPr lang="en-US" dirty="0" err="1"/>
              <a:t>Multumesc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98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57205246-3AF0-870F-B8FB-311C74213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036"/>
            <a:ext cx="4085665" cy="1402470"/>
          </a:xfrm>
        </p:spPr>
        <p:txBody>
          <a:bodyPr anchor="t">
            <a:normAutofit/>
          </a:bodyPr>
          <a:lstStyle/>
          <a:p>
            <a:r>
              <a:rPr lang="en-US" sz="3200" dirty="0"/>
              <a:t>O camera de </a:t>
            </a:r>
            <a:r>
              <a:rPr lang="en-US" sz="3200" dirty="0" err="1"/>
              <a:t>supraveghere</a:t>
            </a:r>
            <a:endParaRPr lang="en-US" sz="32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29A2388E-B45B-3537-17E7-841AB6698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354" y="2649498"/>
            <a:ext cx="4085665" cy="359120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Poti </a:t>
            </a:r>
            <a:r>
              <a:rPr lang="en-US" sz="2000" dirty="0" err="1"/>
              <a:t>viziona</a:t>
            </a:r>
            <a:r>
              <a:rPr lang="en-US" sz="2000" dirty="0"/>
              <a:t> </a:t>
            </a:r>
            <a:r>
              <a:rPr lang="en-US" sz="2000" dirty="0" err="1"/>
              <a:t>fluxul</a:t>
            </a:r>
            <a:r>
              <a:rPr lang="en-US" sz="2000" dirty="0"/>
              <a:t> video de la </a:t>
            </a:r>
            <a:r>
              <a:rPr lang="en-US" sz="2000" dirty="0" err="1"/>
              <a:t>distanta</a:t>
            </a:r>
            <a:endParaRPr lang="en-US" sz="2000" dirty="0"/>
          </a:p>
          <a:p>
            <a:pPr>
              <a:lnSpc>
                <a:spcPct val="150000"/>
              </a:lnSpc>
            </a:pPr>
            <a:r>
              <a:rPr lang="en-US" sz="2000" dirty="0" err="1"/>
              <a:t>Primesti</a:t>
            </a:r>
            <a:r>
              <a:rPr lang="en-US" sz="2000" dirty="0"/>
              <a:t> </a:t>
            </a:r>
            <a:r>
              <a:rPr lang="en-US" sz="2000" dirty="0" err="1"/>
              <a:t>notificari</a:t>
            </a:r>
            <a:r>
              <a:rPr lang="en-US" sz="2000" dirty="0"/>
              <a:t> </a:t>
            </a:r>
            <a:r>
              <a:rPr lang="en-US" sz="2000" dirty="0" err="1"/>
              <a:t>daca</a:t>
            </a:r>
            <a:r>
              <a:rPr lang="en-US" sz="2000" dirty="0"/>
              <a:t> se </a:t>
            </a:r>
            <a:r>
              <a:rPr lang="en-US" sz="2000" dirty="0" err="1"/>
              <a:t>observa</a:t>
            </a:r>
            <a:r>
              <a:rPr lang="en-US" sz="2000" dirty="0"/>
              <a:t> un </a:t>
            </a:r>
            <a:r>
              <a:rPr lang="en-US" sz="2000" dirty="0" err="1"/>
              <a:t>anumit</a:t>
            </a:r>
            <a:r>
              <a:rPr lang="en-US" sz="2000" dirty="0"/>
              <a:t> </a:t>
            </a:r>
            <a:r>
              <a:rPr lang="en-US" sz="2000" dirty="0" err="1"/>
              <a:t>obiect</a:t>
            </a:r>
            <a:endParaRPr lang="en-US" sz="2000" dirty="0"/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0B9AA752-400C-1DD1-189C-49011F2110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87" r="14782" b="2"/>
          <a:stretch/>
        </p:blipFill>
        <p:spPr>
          <a:xfrm>
            <a:off x="6269543" y="658760"/>
            <a:ext cx="4899902" cy="5137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425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DE216065-D81B-A70C-2C78-2BC003768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400" y="1128094"/>
            <a:ext cx="3434180" cy="1415270"/>
          </a:xfrm>
        </p:spPr>
        <p:txBody>
          <a:bodyPr anchor="t">
            <a:normAutofit/>
          </a:bodyPr>
          <a:lstStyle/>
          <a:p>
            <a:r>
              <a:rPr lang="en-US" sz="3200"/>
              <a:t>Algoritmul YOLO</a:t>
            </a:r>
          </a:p>
        </p:txBody>
      </p:sp>
      <p:pic>
        <p:nvPicPr>
          <p:cNvPr id="5" name="Substituent conținut 4">
            <a:extLst>
              <a:ext uri="{FF2B5EF4-FFF2-40B4-BE49-F238E27FC236}">
                <a16:creationId xmlns:a16="http://schemas.microsoft.com/office/drawing/2014/main" id="{2EA90A89-25A1-713F-D77E-355091C22E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77" r="15045"/>
          <a:stretch/>
        </p:blipFill>
        <p:spPr>
          <a:xfrm>
            <a:off x="604420" y="648481"/>
            <a:ext cx="6140509" cy="5561038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49EDD1B-F94D-B4E6-ACAA-566B9A26F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9939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2A4F431-3E2B-0385-6EA7-4505C9AB7B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3400" y="2543364"/>
            <a:ext cx="3434180" cy="3599019"/>
          </a:xfrm>
        </p:spPr>
        <p:txBody>
          <a:bodyPr>
            <a:normAutofit/>
          </a:bodyPr>
          <a:lstStyle/>
          <a:p>
            <a:pPr>
              <a:lnSpc>
                <a:spcPct val="250000"/>
              </a:lnSpc>
            </a:pPr>
            <a:r>
              <a:rPr lang="en-US" sz="2000" dirty="0" err="1"/>
              <a:t>Algoritm</a:t>
            </a:r>
            <a:r>
              <a:rPr lang="en-US" sz="2000" dirty="0"/>
              <a:t> One-Stage</a:t>
            </a:r>
          </a:p>
          <a:p>
            <a:pPr>
              <a:lnSpc>
                <a:spcPct val="250000"/>
              </a:lnSpc>
            </a:pPr>
            <a:r>
              <a:rPr lang="en-US" sz="2000" dirty="0"/>
              <a:t>25 </a:t>
            </a:r>
            <a:r>
              <a:rPr lang="en-US" sz="2000" dirty="0" err="1"/>
              <a:t>milisecunde</a:t>
            </a:r>
            <a:r>
              <a:rPr lang="en-US" sz="2000" dirty="0"/>
              <a:t> </a:t>
            </a:r>
            <a:r>
              <a:rPr lang="en-US" sz="2000" dirty="0" err="1"/>
              <a:t>latenta</a:t>
            </a:r>
            <a:endParaRPr lang="en-US" sz="2000" dirty="0"/>
          </a:p>
          <a:p>
            <a:pPr>
              <a:lnSpc>
                <a:spcPct val="250000"/>
              </a:lnSpc>
            </a:pPr>
            <a:r>
              <a:rPr lang="en-US" sz="2000" dirty="0"/>
              <a:t>Set de date cu 80 de </a:t>
            </a:r>
            <a:r>
              <a:rPr lang="en-US" sz="2000" dirty="0" err="1"/>
              <a:t>clase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88419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362B2430-5CF8-E229-A080-D71095216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Esp32-CAM</a:t>
            </a:r>
          </a:p>
        </p:txBody>
      </p:sp>
      <p:pic>
        <p:nvPicPr>
          <p:cNvPr id="5" name="Substituent conținut 4">
            <a:extLst>
              <a:ext uri="{FF2B5EF4-FFF2-40B4-BE49-F238E27FC236}">
                <a16:creationId xmlns:a16="http://schemas.microsoft.com/office/drawing/2014/main" id="{E968E018-615A-F597-E3D9-5998E430B9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58302" y="1470237"/>
            <a:ext cx="5617297" cy="3917599"/>
          </a:xfrm>
        </p:spPr>
      </p:pic>
      <p:sp>
        <p:nvSpPr>
          <p:cNvPr id="6" name="CasetăText 5">
            <a:extLst>
              <a:ext uri="{FF2B5EF4-FFF2-40B4-BE49-F238E27FC236}">
                <a16:creationId xmlns:a16="http://schemas.microsoft.com/office/drawing/2014/main" id="{86637241-2271-0BAB-785F-8986FF0229B6}"/>
              </a:ext>
            </a:extLst>
          </p:cNvPr>
          <p:cNvSpPr txBox="1"/>
          <p:nvPr/>
        </p:nvSpPr>
        <p:spPr>
          <a:xfrm>
            <a:off x="1022555" y="2507225"/>
            <a:ext cx="3303639" cy="22793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2 </a:t>
            </a:r>
            <a:r>
              <a:rPr lang="en-US" sz="2000" dirty="0" err="1"/>
              <a:t>Mpx</a:t>
            </a:r>
            <a:endParaRPr lang="en-US" sz="2000" dirty="0"/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Modul </a:t>
            </a:r>
            <a:r>
              <a:rPr lang="en-US" sz="2000" dirty="0" err="1"/>
              <a:t>WiFi</a:t>
            </a:r>
            <a:endParaRPr lang="en-US" sz="2000" dirty="0"/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10 fps</a:t>
            </a:r>
          </a:p>
        </p:txBody>
      </p:sp>
    </p:spTree>
    <p:extLst>
      <p:ext uri="{BB962C8B-B14F-4D97-AF65-F5344CB8AC3E}">
        <p14:creationId xmlns:p14="http://schemas.microsoft.com/office/powerpoint/2010/main" val="30755483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D071BE47-D989-D902-2821-D36948570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 de </a:t>
            </a:r>
            <a:r>
              <a:rPr lang="en-US" dirty="0" err="1"/>
              <a:t>functionare</a:t>
            </a:r>
            <a:endParaRPr lang="en-US" dirty="0"/>
          </a:p>
        </p:txBody>
      </p:sp>
      <p:pic>
        <p:nvPicPr>
          <p:cNvPr id="4" name="Imagine 3" descr="O imagine care conține diagramă, linie, Plan, Paralel&#10;&#10;Descriere generată automat">
            <a:extLst>
              <a:ext uri="{FF2B5EF4-FFF2-40B4-BE49-F238E27FC236}">
                <a16:creationId xmlns:a16="http://schemas.microsoft.com/office/drawing/2014/main" id="{4A028B79-BE63-D469-79E5-E10C1342D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1928" y="1690688"/>
            <a:ext cx="8411497" cy="4625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9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3E6F855-516E-17C6-2A93-8A16560EF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0" y="1138265"/>
            <a:ext cx="4544762" cy="1401183"/>
          </a:xfrm>
        </p:spPr>
        <p:txBody>
          <a:bodyPr anchor="t">
            <a:normAutofit/>
          </a:bodyPr>
          <a:lstStyle/>
          <a:p>
            <a:r>
              <a:rPr lang="en-US" sz="3200" dirty="0" err="1"/>
              <a:t>PushBullet</a:t>
            </a:r>
            <a:endParaRPr lang="en-US" sz="3200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E7D001E8-C47A-3661-0C4F-C1D558F8F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40" y="2551176"/>
            <a:ext cx="4544762" cy="3602935"/>
          </a:xfrm>
        </p:spPr>
        <p:txBody>
          <a:bodyPr>
            <a:normAutofit/>
          </a:bodyPr>
          <a:lstStyle/>
          <a:p>
            <a:pPr>
              <a:lnSpc>
                <a:spcPct val="250000"/>
              </a:lnSpc>
            </a:pPr>
            <a:r>
              <a:rPr lang="en-US" sz="2000" dirty="0"/>
              <a:t>Este </a:t>
            </a:r>
            <a:r>
              <a:rPr lang="en-US" sz="2000" dirty="0" err="1"/>
              <a:t>necesar</a:t>
            </a:r>
            <a:r>
              <a:rPr lang="en-US" sz="2000" dirty="0"/>
              <a:t> un </a:t>
            </a:r>
            <a:r>
              <a:rPr lang="en-US" sz="2000" dirty="0" err="1"/>
              <a:t>cont</a:t>
            </a:r>
            <a:r>
              <a:rPr lang="en-US" sz="2000" dirty="0"/>
              <a:t> pe </a:t>
            </a:r>
            <a:r>
              <a:rPr lang="en-US" sz="2000" dirty="0" err="1"/>
              <a:t>platforma</a:t>
            </a:r>
            <a:endParaRPr lang="en-US" sz="2000" dirty="0"/>
          </a:p>
          <a:p>
            <a:pPr>
              <a:lnSpc>
                <a:spcPct val="250000"/>
              </a:lnSpc>
            </a:pPr>
            <a:r>
              <a:rPr lang="en-US" sz="2000" dirty="0" err="1"/>
              <a:t>Mesajele</a:t>
            </a:r>
            <a:r>
              <a:rPr lang="en-US" sz="2000" dirty="0"/>
              <a:t> se transmit </a:t>
            </a:r>
            <a:r>
              <a:rPr lang="en-US" sz="2000" dirty="0" err="1"/>
              <a:t>printr</a:t>
            </a:r>
            <a:r>
              <a:rPr lang="en-US" sz="2000" dirty="0"/>
              <a:t>-un token</a:t>
            </a:r>
          </a:p>
        </p:txBody>
      </p:sp>
      <p:pic>
        <p:nvPicPr>
          <p:cNvPr id="4" name="Imagine 3" descr="O imagine care conține text, captură de ecran, Font, număr&#10;&#10;Descriere generată automat">
            <a:extLst>
              <a:ext uri="{FF2B5EF4-FFF2-40B4-BE49-F238E27FC236}">
                <a16:creationId xmlns:a16="http://schemas.microsoft.com/office/drawing/2014/main" id="{4ED78D29-A408-3204-67F6-FEBCB48F3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2748" y="1603150"/>
            <a:ext cx="5334160" cy="365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933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47E7633-D1E7-0ADC-EEED-894D8FB03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Exemplu</a:t>
            </a:r>
            <a:endParaRPr lang="en-US" dirty="0"/>
          </a:p>
        </p:txBody>
      </p:sp>
      <p:pic>
        <p:nvPicPr>
          <p:cNvPr id="5" name="Substituent conținut 4">
            <a:extLst>
              <a:ext uri="{FF2B5EF4-FFF2-40B4-BE49-F238E27FC236}">
                <a16:creationId xmlns:a16="http://schemas.microsoft.com/office/drawing/2014/main" id="{3BEF0C2A-84C9-B613-AF3A-2DB3F89D84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802422"/>
            <a:ext cx="10515601" cy="1253155"/>
          </a:xfrm>
        </p:spPr>
      </p:pic>
    </p:spTree>
    <p:extLst>
      <p:ext uri="{BB962C8B-B14F-4D97-AF65-F5344CB8AC3E}">
        <p14:creationId xmlns:p14="http://schemas.microsoft.com/office/powerpoint/2010/main" val="2280200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82E4456B-97CE-C808-9D33-E045469F3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Interactiunea</a:t>
            </a:r>
            <a:r>
              <a:rPr lang="en-US" dirty="0"/>
              <a:t> cu </a:t>
            </a:r>
            <a:r>
              <a:rPr lang="en-US" dirty="0" err="1"/>
              <a:t>utilizatorul</a:t>
            </a:r>
            <a:endParaRPr lang="en-US" dirty="0"/>
          </a:p>
        </p:txBody>
      </p:sp>
      <p:pic>
        <p:nvPicPr>
          <p:cNvPr id="4" name="Imagine 3" descr="O imagine care conține text, calculator, captură de ecran, Sistem de operare&#10;&#10;Descriere generată automat">
            <a:extLst>
              <a:ext uri="{FF2B5EF4-FFF2-40B4-BE49-F238E27FC236}">
                <a16:creationId xmlns:a16="http://schemas.microsoft.com/office/drawing/2014/main" id="{C708A38A-8E67-5185-49BE-ED3EBCEB9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458" y="1690688"/>
            <a:ext cx="9993084" cy="488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422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AD86D917-2E7A-CC20-2A6C-5AE3104A8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Demo</a:t>
            </a:r>
          </a:p>
        </p:txBody>
      </p:sp>
      <p:pic>
        <p:nvPicPr>
          <p:cNvPr id="4" name="scss">
            <a:hlinkClick r:id="" action="ppaction://media"/>
            <a:extLst>
              <a:ext uri="{FF2B5EF4-FFF2-40B4-BE49-F238E27FC236}">
                <a16:creationId xmlns:a16="http://schemas.microsoft.com/office/drawing/2014/main" id="{F49C062E-CC09-55B4-AC0C-6AEFAFBA3AD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38338" y="1825625"/>
            <a:ext cx="8313737" cy="4351338"/>
          </a:xfrm>
        </p:spPr>
      </p:pic>
    </p:spTree>
    <p:extLst>
      <p:ext uri="{BB962C8B-B14F-4D97-AF65-F5344CB8AC3E}">
        <p14:creationId xmlns:p14="http://schemas.microsoft.com/office/powerpoint/2010/main" val="1800137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76</Words>
  <Application>Microsoft Office PowerPoint</Application>
  <PresentationFormat>Ecran lat</PresentationFormat>
  <Paragraphs>22</Paragraphs>
  <Slides>10</Slides>
  <Notes>0</Notes>
  <HiddenSlides>0</HiddenSlides>
  <MMClips>1</MMClips>
  <ScaleCrop>false</ScaleCrop>
  <HeadingPairs>
    <vt:vector size="6" baseType="variant">
      <vt:variant>
        <vt:lpstr>Fonturi utilizate</vt:lpstr>
      </vt:variant>
      <vt:variant>
        <vt:i4>3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Temă Office</vt:lpstr>
      <vt:lpstr>Detectie de obiecte in fluxuri video </vt:lpstr>
      <vt:lpstr>O camera de supraveghere</vt:lpstr>
      <vt:lpstr>Algoritmul YOLO</vt:lpstr>
      <vt:lpstr>Esp32-CAM</vt:lpstr>
      <vt:lpstr>Mod de functionare</vt:lpstr>
      <vt:lpstr>PushBullet</vt:lpstr>
      <vt:lpstr>Exemplu</vt:lpstr>
      <vt:lpstr>Interactiunea cu utilizatorul</vt:lpstr>
      <vt:lpstr>Live Demo</vt:lpstr>
      <vt:lpstr>Multumesc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Detectie de obiecte in fluxuri video</dc:title>
  <dc:creator>Violeta Mihai</dc:creator>
  <cp:lastModifiedBy>Violeta Mihai</cp:lastModifiedBy>
  <cp:revision>3</cp:revision>
  <dcterms:created xsi:type="dcterms:W3CDTF">2024-05-07T08:12:54Z</dcterms:created>
  <dcterms:modified xsi:type="dcterms:W3CDTF">2024-05-07T08:56:13Z</dcterms:modified>
</cp:coreProperties>
</file>

<file path=docProps/thumbnail.jpeg>
</file>